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66" r:id="rId4"/>
    <p:sldId id="265" r:id="rId5"/>
    <p:sldId id="292" r:id="rId6"/>
    <p:sldId id="269" r:id="rId7"/>
    <p:sldId id="271" r:id="rId8"/>
    <p:sldId id="274" r:id="rId9"/>
    <p:sldId id="287" r:id="rId10"/>
    <p:sldId id="288" r:id="rId11"/>
    <p:sldId id="289" r:id="rId12"/>
    <p:sldId id="293" r:id="rId13"/>
    <p:sldId id="294" r:id="rId14"/>
    <p:sldId id="295" r:id="rId15"/>
    <p:sldId id="299" r:id="rId16"/>
    <p:sldId id="302" r:id="rId17"/>
    <p:sldId id="296" r:id="rId18"/>
    <p:sldId id="297" r:id="rId19"/>
    <p:sldId id="298" r:id="rId20"/>
    <p:sldId id="303" r:id="rId21"/>
    <p:sldId id="305" r:id="rId22"/>
    <p:sldId id="300" r:id="rId23"/>
    <p:sldId id="301" r:id="rId24"/>
    <p:sldId id="304" r:id="rId25"/>
    <p:sldId id="306" r:id="rId26"/>
    <p:sldId id="307" r:id="rId27"/>
    <p:sldId id="309" r:id="rId28"/>
    <p:sldId id="310" r:id="rId29"/>
    <p:sldId id="308" r:id="rId30"/>
    <p:sldId id="290" r:id="rId31"/>
    <p:sldId id="291" r:id="rId32"/>
    <p:sldId id="272" r:id="rId33"/>
    <p:sldId id="273" r:id="rId34"/>
    <p:sldId id="278" r:id="rId35"/>
    <p:sldId id="279" r:id="rId36"/>
    <p:sldId id="280" r:id="rId37"/>
    <p:sldId id="281" r:id="rId38"/>
    <p:sldId id="282" r:id="rId39"/>
  </p:sldIdLst>
  <p:sldSz cx="9144000" cy="5143500" type="screen16x9"/>
  <p:notesSz cx="6858000" cy="9144000"/>
  <p:embeddedFontLst>
    <p:embeddedFont>
      <p:font typeface="나눔고딕" panose="020B0600000101010101" charset="-127"/>
      <p:regular r:id="rId41"/>
      <p:bold r:id="rId42"/>
    </p:embeddedFont>
    <p:embeddedFont>
      <p:font typeface="Bell MT" panose="02020503060305020303" pitchFamily="18" charset="0"/>
      <p:regular r:id="rId43"/>
      <p:bold r:id="rId44"/>
      <p:italic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한컴 고딕" panose="02000500000000000000" pitchFamily="2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92"/>
            <p14:sldId id="269"/>
            <p14:sldId id="271"/>
            <p14:sldId id="274"/>
            <p14:sldId id="287"/>
            <p14:sldId id="288"/>
            <p14:sldId id="289"/>
            <p14:sldId id="293"/>
            <p14:sldId id="294"/>
            <p14:sldId id="295"/>
            <p14:sldId id="299"/>
            <p14:sldId id="302"/>
            <p14:sldId id="296"/>
            <p14:sldId id="297"/>
            <p14:sldId id="298"/>
            <p14:sldId id="303"/>
            <p14:sldId id="305"/>
            <p14:sldId id="300"/>
            <p14:sldId id="301"/>
            <p14:sldId id="304"/>
            <p14:sldId id="306"/>
            <p14:sldId id="307"/>
            <p14:sldId id="309"/>
            <p14:sldId id="310"/>
            <p14:sldId id="308"/>
            <p14:sldId id="290"/>
            <p14:sldId id="291"/>
            <p14:sldId id="272"/>
            <p14:sldId id="273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049"/>
    <a:srgbClr val="507C5F"/>
    <a:srgbClr val="366C5B"/>
    <a:srgbClr val="EDF6FD"/>
    <a:srgbClr val="E4F1FC"/>
    <a:srgbClr val="FFFFCC"/>
    <a:srgbClr val="FFFFD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7" autoAdjust="0"/>
    <p:restoredTop sz="94660"/>
  </p:normalViewPr>
  <p:slideViewPr>
    <p:cSldViewPr>
      <p:cViewPr varScale="1">
        <p:scale>
          <a:sx n="107" d="100"/>
          <a:sy n="107" d="100"/>
        </p:scale>
        <p:origin x="91" y="19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모듈 상세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3635896" y="886645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문제 정의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C20C7C-11CB-4863-80A7-854E67BD6E69}"/>
              </a:ext>
            </a:extLst>
          </p:cNvPr>
          <p:cNvSpPr/>
          <p:nvPr/>
        </p:nvSpPr>
        <p:spPr>
          <a:xfrm>
            <a:off x="3635896" y="1703191"/>
            <a:ext cx="2736304" cy="4320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데이터 셋 준비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2719DA-944D-45AB-BBEC-B8E4B5319B21}"/>
              </a:ext>
            </a:extLst>
          </p:cNvPr>
          <p:cNvSpPr/>
          <p:nvPr/>
        </p:nvSpPr>
        <p:spPr>
          <a:xfrm>
            <a:off x="3635896" y="2519737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Keras </a:t>
            </a:r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모델 학습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631AF27-9F6D-4615-8BA7-6EBB155D21C5}"/>
              </a:ext>
            </a:extLst>
          </p:cNvPr>
          <p:cNvSpPr/>
          <p:nvPr/>
        </p:nvSpPr>
        <p:spPr>
          <a:xfrm>
            <a:off x="3635896" y="3336283"/>
            <a:ext cx="2736304" cy="4320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TF Lite </a:t>
            </a:r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파일로 변환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A4C84B6-2692-4FC0-A2A1-CA2F80390576}"/>
              </a:ext>
            </a:extLst>
          </p:cNvPr>
          <p:cNvSpPr/>
          <p:nvPr/>
        </p:nvSpPr>
        <p:spPr>
          <a:xfrm>
            <a:off x="3635896" y="4152009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안드로이드에 적용</a:t>
            </a:r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4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5C953-C426-47B3-A8D8-9D766D9A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2" y="1794520"/>
            <a:ext cx="1825286" cy="1224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2F8EC-EDA1-42C3-8567-7C8490A8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608" y="1774157"/>
            <a:ext cx="1656046" cy="1245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BA8AD8-464B-4118-903A-E68EDC67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87055" y="1387929"/>
            <a:ext cx="1200442" cy="206220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76B54-DCD6-4553-AD73-CDB01A9DDD06}"/>
              </a:ext>
            </a:extLst>
          </p:cNvPr>
          <p:cNvCxnSpPr/>
          <p:nvPr/>
        </p:nvCxnSpPr>
        <p:spPr>
          <a:xfrm>
            <a:off x="2199905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49267-B355-4D26-8834-A4271882A1CE}"/>
              </a:ext>
            </a:extLst>
          </p:cNvPr>
          <p:cNvCxnSpPr/>
          <p:nvPr/>
        </p:nvCxnSpPr>
        <p:spPr>
          <a:xfrm>
            <a:off x="4644008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8CA0D2-FEF9-4E51-AFCE-2F88CF82017A}"/>
              </a:ext>
            </a:extLst>
          </p:cNvPr>
          <p:cNvCxnSpPr/>
          <p:nvPr/>
        </p:nvCxnSpPr>
        <p:spPr>
          <a:xfrm>
            <a:off x="7236296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8FF335-FEDA-41FD-9337-5ADBCF9D5D61}"/>
              </a:ext>
            </a:extLst>
          </p:cNvPr>
          <p:cNvSpPr/>
          <p:nvPr/>
        </p:nvSpPr>
        <p:spPr>
          <a:xfrm>
            <a:off x="1872208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마 늘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F68A9B-53A5-4511-B205-B24D892A1DD4}"/>
              </a:ext>
            </a:extLst>
          </p:cNvPr>
          <p:cNvSpPr/>
          <p:nvPr/>
        </p:nvSpPr>
        <p:spPr>
          <a:xfrm>
            <a:off x="4322445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 파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37A25-EF41-4268-A242-690CCA305F28}"/>
              </a:ext>
            </a:extLst>
          </p:cNvPr>
          <p:cNvSpPr/>
          <p:nvPr/>
        </p:nvSpPr>
        <p:spPr>
          <a:xfrm>
            <a:off x="7042172" y="4011910"/>
            <a:ext cx="38824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데이터 셋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7B6A0-DEE2-4B70-AB8B-1298F5BA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0" y="1578385"/>
            <a:ext cx="3885728" cy="2067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F2E21-EEE4-4C1F-97DD-5C452BB1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32" y="1581022"/>
            <a:ext cx="3885728" cy="20206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D2BD3D-5FA5-4DFE-91E6-FE31D2E57C5D}"/>
              </a:ext>
            </a:extLst>
          </p:cNvPr>
          <p:cNvSpPr/>
          <p:nvPr/>
        </p:nvSpPr>
        <p:spPr>
          <a:xfrm>
            <a:off x="3333907" y="3922186"/>
            <a:ext cx="285366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훈련셋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평가셋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103000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2196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605DBE-EF69-4C3C-8646-D067025C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4" y="947647"/>
            <a:ext cx="6040046" cy="364032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5679C-4E08-4238-8905-B036995C87BD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09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24F64-ABCD-40D3-9D71-7754058A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94454"/>
            <a:ext cx="4896544" cy="3853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46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D68E4-7DB0-453D-AC97-68D18C5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95334"/>
            <a:ext cx="7848872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B14CB-59A6-4C5C-8E30-CA4EDE1C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8" y="897759"/>
            <a:ext cx="6588224" cy="3618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9B2FF-161F-481C-9CDB-109CE9B928A3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29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48AFC9-59AC-4FFA-A425-97D4EBD1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4339"/>
            <a:ext cx="6336704" cy="37352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6804E-9B44-4AC1-A6C1-789E1AA0BD46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156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4BBE8-8673-445B-9D22-62779CD4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70052"/>
            <a:ext cx="6457950" cy="3573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11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578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1 / accuracy average : 0.71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C1065-7627-4C8E-97E8-100FFD7B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06768"/>
            <a:ext cx="8003232" cy="2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67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30 / accuracy average : 0.99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CFCE7E-D31B-4AE3-9311-5C3CE88C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9" y="1907910"/>
            <a:ext cx="8016644" cy="25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5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F3EBB-313B-4C36-BCDC-43633BA1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541" y="903668"/>
            <a:ext cx="5581843" cy="36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8A91-B331-47DB-9149-D865A45FE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9" y="1789716"/>
            <a:ext cx="7875629" cy="248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F0A73-B264-4106-BE74-8FB1B139414A}"/>
              </a:ext>
            </a:extLst>
          </p:cNvPr>
          <p:cNvSpPr/>
          <p:nvPr/>
        </p:nvSpPr>
        <p:spPr>
          <a:xfrm>
            <a:off x="5004048" y="1789716"/>
            <a:ext cx="936104" cy="27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A4902-1065-4688-B757-2FD89DED692C}"/>
              </a:ext>
            </a:extLst>
          </p:cNvPr>
          <p:cNvSpPr/>
          <p:nvPr/>
        </p:nvSpPr>
        <p:spPr>
          <a:xfrm>
            <a:off x="1907704" y="2027252"/>
            <a:ext cx="516215" cy="1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88BD1-5E4F-443B-89C4-B3C06E42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63638"/>
            <a:ext cx="8496944" cy="25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047500-A8ED-4699-9007-ADDC3A05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95686"/>
            <a:ext cx="7056784" cy="18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5D3C9-1121-401B-9A60-A1849F064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594107"/>
            <a:ext cx="7092280" cy="31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안드로이드에 적용</a:t>
            </a:r>
          </a:p>
        </p:txBody>
      </p:sp>
    </p:spTree>
    <p:extLst>
      <p:ext uri="{BB962C8B-B14F-4D97-AF65-F5344CB8AC3E}">
        <p14:creationId xmlns:p14="http://schemas.microsoft.com/office/powerpoint/2010/main" val="172134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데모 환경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987574"/>
            <a:ext cx="46805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딥러닝 학습은  완료된 상태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Keras Model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→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Tensorflow Lite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파일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60D027-3364-4ABF-B641-7C828B185877}"/>
              </a:ext>
            </a:extLst>
          </p:cNvPr>
          <p:cNvSpPr txBox="1"/>
          <p:nvPr/>
        </p:nvSpPr>
        <p:spPr>
          <a:xfrm>
            <a:off x="2195736" y="1476404"/>
            <a:ext cx="403244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모바일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앱 실행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카메라 인식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Android Studio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연동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E70B5-3EEF-4368-B0FD-80E0431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445001"/>
            <a:ext cx="1881101" cy="1690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FFE3C-88B2-4ADC-B3ED-DF7DCABE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622331"/>
            <a:ext cx="3793295" cy="15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  <a:endParaRPr lang="en-US" altLang="ko-KR" sz="36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022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C#, Python 3.7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 2018.4.9f1, Visual Studio 2015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 Engine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80340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</a:t>
                      </a:r>
                      <a:r>
                        <a:rPr lang="ko-KR" altLang="en-US" sz="1400"/>
                        <a:t>↔</a:t>
                      </a:r>
                      <a:r>
                        <a:rPr lang="en-US" altLang="ko-KR" sz="1400"/>
                        <a:t>php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Python-Keras,</a:t>
                      </a:r>
                    </a:p>
                    <a:p>
                      <a:pPr algn="ctr" latinLnBrk="1"/>
                      <a:r>
                        <a:rPr lang="ko-KR" altLang="en-US" sz="1400"/>
                        <a:t>딥러닝 구현방법 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Vuforia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 DB, </a:t>
                      </a:r>
                      <a:r>
                        <a:rPr lang="ko-KR" altLang="en-US" sz="1400"/>
                        <a:t>서버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사용자 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이미지 </a:t>
                      </a:r>
                      <a:r>
                        <a:rPr lang="en-US" altLang="ko-KR" sz="1400"/>
                        <a:t>DB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Vuforia Target</a:t>
                      </a:r>
                    </a:p>
                    <a:p>
                      <a:pPr algn="ctr" latinLnBrk="1"/>
                      <a:r>
                        <a:rPr lang="en-US" altLang="ko-KR" sz="1400"/>
                        <a:t>Manager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79712" y="987574"/>
            <a:ext cx="35283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지난 발표에서의 지적사항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989163" y="2862920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5.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 사항에 대한 답변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295351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사용자의 선호도에 맞는 추천레시피 필요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돼지고기 소고기 인식문제 솔루션을 제시할 필요가 있음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한식 양식 등 분류별로 제시했으면 좋겠다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식재료를 몇가지나 인식할 것인가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3168605"/>
            <a:ext cx="612068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이용한 사용자 선호도 기반 레시피 추천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통합적으로 육류로 인식해서 소고기 돼지고기를 사용자가 선택하게 함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   (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고기 같은 경우 사용자가 온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오프라인에서 구매 시 이미 분류를 하기 때문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 인식 후 레시피 조회 시 한식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양식 등 배너를 만들어 분류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최소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 이상 인식 예정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 기술 요망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42273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수행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616281" y="1805700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6281" y="2122454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70287" y="2635303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VR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0287" y="3064154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0287" y="3470953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Vuforia</a:t>
            </a:r>
            <a:r>
              <a:rPr lang="en-US" altLang="ko-KR" sz="1500" dirty="0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60038" y="1112980"/>
            <a:ext cx="1908106" cy="454961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960377" y="903470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42476" y="1749292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553200" y="846093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7640" y="3269208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Vuforia</a:t>
            </a:r>
            <a:r>
              <a:rPr lang="en-US" altLang="ko-KR" b="1" dirty="0"/>
              <a:t> 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852045" y="3051015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39731" y="3897427"/>
            <a:ext cx="1783694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704513" y="1791295"/>
            <a:ext cx="1255864" cy="92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8964" y="2497984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98900" y="151290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704513" y="2717673"/>
            <a:ext cx="1147532" cy="123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613234" y="353348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69853" y="1915886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27376" y="3378954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02150" y="1034755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636191" y="152087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636191" y="1926525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78301" y="3002572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98537" y="3185548"/>
            <a:ext cx="1475688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Vufoira</a:t>
            </a:r>
            <a:r>
              <a:rPr lang="en-US" altLang="ko-KR" b="1" dirty="0"/>
              <a:t> DB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6561292" y="381640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이미지</a:t>
            </a:r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6048609" y="1585932"/>
            <a:ext cx="504591" cy="73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5" idx="5"/>
            <a:endCxn id="56" idx="2"/>
          </p:cNvCxnSpPr>
          <p:nvPr/>
        </p:nvCxnSpPr>
        <p:spPr>
          <a:xfrm>
            <a:off x="6030287" y="3737134"/>
            <a:ext cx="448014" cy="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1176</Words>
  <Application>Microsoft Office PowerPoint</Application>
  <PresentationFormat>화면 슬라이드 쇼(16:9)</PresentationFormat>
  <Paragraphs>281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맑은 고딕</vt:lpstr>
      <vt:lpstr>Arial</vt:lpstr>
      <vt:lpstr>Tahoma</vt:lpstr>
      <vt:lpstr>나눔고딕</vt:lpstr>
      <vt:lpstr>한컴 고딕</vt:lpstr>
      <vt:lpstr>Bell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 동준</cp:lastModifiedBy>
  <cp:revision>421</cp:revision>
  <dcterms:created xsi:type="dcterms:W3CDTF">2006-10-05T04:04:58Z</dcterms:created>
  <dcterms:modified xsi:type="dcterms:W3CDTF">2020-02-10T04:37:08Z</dcterms:modified>
</cp:coreProperties>
</file>